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</p:sldMasterIdLst>
  <p:notesMasterIdLst>
    <p:notesMasterId r:id="rId6"/>
  </p:notesMasterIdLst>
  <p:sldIdLst>
    <p:sldId id="256" r:id="rId2"/>
    <p:sldId id="259" r:id="rId3"/>
    <p:sldId id="390" r:id="rId4"/>
    <p:sldId id="389" r:id="rId5"/>
  </p:sldIdLst>
  <p:sldSz cx="12193588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00FF00"/>
    <a:srgbClr val="9933FF"/>
    <a:srgbClr val="00589A"/>
    <a:srgbClr val="DCBEC3"/>
    <a:srgbClr val="D6B4BA"/>
    <a:srgbClr val="48586F"/>
    <a:srgbClr val="00487E"/>
    <a:srgbClr val="004D86"/>
    <a:srgbClr val="1128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6" autoAdjust="0"/>
    <p:restoredTop sz="92548" autoAdjust="0"/>
  </p:normalViewPr>
  <p:slideViewPr>
    <p:cSldViewPr snapToGrid="0">
      <p:cViewPr varScale="1">
        <p:scale>
          <a:sx n="118" d="100"/>
          <a:sy n="118" d="100"/>
        </p:scale>
        <p:origin x="224" y="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請按這裡編輯備註格式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500E7EB-A4FF-499F-92D3-98926558AF2A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655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D59C6633-2AA0-49CE-BD49-38FED65C10E1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3908A09E-2167-40C7-B222-9D2F81D9C4F8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495946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7213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6374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7309" y="157018"/>
            <a:ext cx="9347200" cy="674255"/>
          </a:xfr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45282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3588" cy="6858000"/>
          </a:xfrm>
          <a:prstGeom prst="rect">
            <a:avLst/>
          </a:prstGeom>
          <a:solidFill>
            <a:srgbClr val="48586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963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12191760" cy="914040"/>
          </a:xfrm>
          <a:prstGeom prst="rect">
            <a:avLst/>
          </a:prstGeom>
          <a:solidFill>
            <a:srgbClr val="48586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11887200" y="914400"/>
            <a:ext cx="304560" cy="5943240"/>
          </a:xfrm>
          <a:prstGeom prst="rect">
            <a:avLst/>
          </a:prstGeom>
          <a:solidFill>
            <a:srgbClr val="25557B">
              <a:alpha val="51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3"/>
          <p:cNvSpPr/>
          <p:nvPr/>
        </p:nvSpPr>
        <p:spPr>
          <a:xfrm>
            <a:off x="-17640" y="343080"/>
            <a:ext cx="8043480" cy="678960"/>
          </a:xfrm>
          <a:custGeom>
            <a:avLst/>
            <a:gdLst/>
            <a:ahLst/>
            <a:cxnLst/>
            <a:rect l="l" t="t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507960" y="6505560"/>
            <a:ext cx="2539800" cy="26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PlaceHolder 5"/>
          <p:cNvSpPr>
            <a:spLocks noGrp="1"/>
          </p:cNvSpPr>
          <p:nvPr>
            <p:ph type="sldNum"/>
          </p:nvPr>
        </p:nvSpPr>
        <p:spPr>
          <a:xfrm>
            <a:off x="11175840" y="6505560"/>
            <a:ext cx="1112400" cy="256680"/>
          </a:xfrm>
          <a:prstGeom prst="rect">
            <a:avLst/>
          </a:prstGeom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B5092A03-71C8-4718-8E26-0BE4221803E3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title"/>
          </p:nvPr>
        </p:nvSpPr>
        <p:spPr>
          <a:xfrm>
            <a:off x="249382" y="120600"/>
            <a:ext cx="11333617" cy="701436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32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請按這裡編輯題名文字格式</a:t>
            </a:r>
            <a:endParaRPr lang="en-GB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請按這裡編輯大綱文字格式</a:t>
            </a:r>
            <a:r>
              <a:rPr lang="en-GB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。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4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第二個大綱層次</a:t>
            </a:r>
            <a:endParaRPr lang="en-GB" sz="24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9433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5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82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54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718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1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58620" y="2104494"/>
            <a:ext cx="11908997" cy="14649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ctr">
              <a:lnSpc>
                <a:spcPct val="100000"/>
              </a:lnSpc>
            </a:pPr>
            <a:endParaRPr lang="en-US" altLang="zh-TW" sz="66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  <a:p>
            <a:pPr algn="ctr">
              <a:lnSpc>
                <a:spcPct val="100000"/>
              </a:lnSpc>
            </a:pPr>
            <a:endParaRPr lang="en-US" altLang="zh-TW" sz="66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  <a:p>
            <a:pPr algn="ctr">
              <a:lnSpc>
                <a:spcPct val="100000"/>
              </a:lnSpc>
            </a:pPr>
            <a:r>
              <a:rPr lang="zh-TW" altLang="en-US" sz="54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資料探勘期中報告注意事項 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850" y="5966544"/>
            <a:ext cx="1940767" cy="738856"/>
          </a:xfrm>
          <a:prstGeom prst="rect">
            <a:avLst/>
          </a:prstGeom>
          <a:ln>
            <a:noFill/>
          </a:ln>
          <a:effectLst>
            <a:softEdge rad="254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上台報告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報告時間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8~10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(8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分鐘報告、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分鐘問答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)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，</a:t>
            </a:r>
            <a:r>
              <a:rPr lang="zh-TW" altLang="en-US" sz="2800" b="1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請嚴格控管時間</a:t>
            </a:r>
            <a:endParaRPr lang="en-US" altLang="zh-TW" sz="2800" b="1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準備投影片與書面紙本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所有組員均須出席</a:t>
            </a: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如需 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demo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，建議使用錄影方式錄下程式執行狀況進行播放，以免造成不可預期的程式執行錯誤發生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期中報告注意事項 </a:t>
            </a:r>
            <a:r>
              <a:rPr lang="en-US" altLang="zh-TW" dirty="0"/>
              <a:t>(1/2)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書面資料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10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個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page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以內的報告，請以黑白列印。勿將投影片當成書面報告。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報告內容包含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: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1.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 摘要、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2.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前言簡介、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3.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相關研究、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4.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程式設計方式 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or 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討論、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5.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結論</a:t>
            </a:r>
            <a:r>
              <a:rPr lang="zh-TW" altLang="en-US" sz="2800" spc="-1">
                <a:uFill>
                  <a:solidFill>
                    <a:srgbClr val="FFFFFF"/>
                  </a:solidFill>
                </a:uFill>
              </a:rPr>
              <a:t>、及</a:t>
            </a:r>
            <a:r>
              <a:rPr lang="en-US" altLang="zh-TW" sz="2800" spc="-1">
                <a:uFill>
                  <a:solidFill>
                    <a:srgbClr val="FFFFFF"/>
                  </a:solidFill>
                </a:uFill>
              </a:rPr>
              <a:t>6.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參考文獻。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第一頁請列出將第幾組、組員姓名、組員學號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書面資料若有抄襲，則為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0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分。助教將會使用</a:t>
            </a:r>
            <a:r>
              <a:rPr lang="en-US" altLang="zh-TW" sz="2800" spc="-1" dirty="0" err="1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Turnitin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進行檢測，若全文超過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20%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與網路或其他資料雷同，或整句文字 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超過七個字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與其他資料相同，視為抄襲。</a:t>
            </a:r>
            <a:endParaRPr lang="en-US" altLang="zh-TW" sz="2800" spc="-1" dirty="0">
              <a:solidFill>
                <a:srgbClr val="C00000"/>
              </a:solidFill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期中報告注意事項 </a:t>
            </a:r>
            <a:r>
              <a:rPr lang="en-US" altLang="zh-TW" dirty="0"/>
              <a:t>(2/2)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050940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14797" y="5351269"/>
            <a:ext cx="8801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TW" sz="7200" b="1" spc="-1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Thank You ^_^</a:t>
            </a:r>
            <a:endParaRPr lang="zh-TW" altLang="en-US" sz="7200" b="1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brightnessContrast bright="10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644" y="724587"/>
            <a:ext cx="8500188" cy="44116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214149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7729</TotalTime>
  <Words>207</Words>
  <Application>Microsoft Macintosh PowerPoint</Application>
  <PresentationFormat>自訂</PresentationFormat>
  <Paragraphs>25</Paragraphs>
  <Slides>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Calibri</vt:lpstr>
      <vt:lpstr>Symbol</vt:lpstr>
      <vt:lpstr>Times New Roman</vt:lpstr>
      <vt:lpstr>Wingdings</vt:lpstr>
      <vt:lpstr>1_Office Theme</vt:lpstr>
      <vt:lpstr>PowerPoint 簡報</vt:lpstr>
      <vt:lpstr>期中報告注意事項 (1/2)</vt:lpstr>
      <vt:lpstr>期中報告注意事項 (2/2)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Economics:</dc:title>
  <dc:subject/>
  <dc:creator>Tsai Chun-Wei</dc:creator>
  <dc:description/>
  <cp:lastModifiedBy>M113040037</cp:lastModifiedBy>
  <cp:revision>648</cp:revision>
  <cp:lastPrinted>1601-01-01T00:00:00Z</cp:lastPrinted>
  <dcterms:created xsi:type="dcterms:W3CDTF">2015-10-03T05:09:22Z</dcterms:created>
  <dcterms:modified xsi:type="dcterms:W3CDTF">2024-03-20T02:50:06Z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自訂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